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5143500" cx="9144000"/>
  <p:notesSz cx="6858000" cy="9144000"/>
  <p:embeddedFontLst>
    <p:embeddedFont>
      <p:font typeface="Poppi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Poppins-regular.fntdata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Poppins-italic.fntdata"/><Relationship Id="rId10" Type="http://schemas.openxmlformats.org/officeDocument/2006/relationships/slide" Target="slides/slide4.xml"/><Relationship Id="rId54" Type="http://schemas.openxmlformats.org/officeDocument/2006/relationships/font" Target="fonts/Poppi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schemas.openxmlformats.org/officeDocument/2006/relationships/font" Target="fonts/Poppi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p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p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p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p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p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bj1JRuyYeco" TargetMode="Externa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 rotWithShape="1">
          <a:blip r:embed="rId3">
            <a:alphaModFix/>
          </a:blip>
          <a:srcRect b="-2286" l="50702" r="0" t="46771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FALSE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2" name="Google Shape;192;p34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RIGHT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 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flipH="1"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4"/>
          <p:cNvSpPr/>
          <p:nvPr/>
        </p:nvSpPr>
        <p:spPr>
          <a:xfrm flipH="1"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4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200" name="Google Shape;200;p35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75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/>
          <p:nvPr/>
        </p:nvSpPr>
        <p:spPr>
          <a:xfrm flipH="1"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5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 rotWithShape="1">
          <a:blip r:embed="rId3">
            <a:alphaModFix/>
          </a:blip>
          <a:srcRect b="16496" l="35787" r="37123" t="11647"/>
          <a:stretch/>
        </p:blipFill>
        <p:spPr>
          <a:xfrm>
            <a:off x="2848338" y="0"/>
            <a:ext cx="34473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 rotWithShape="1">
          <a:blip r:embed="rId3">
            <a:alphaModFix/>
          </a:blip>
          <a:srcRect b="33214" l="28165" r="25145" t="19274"/>
          <a:stretch/>
        </p:blipFill>
        <p:spPr>
          <a:xfrm>
            <a:off x="115788" y="20813"/>
            <a:ext cx="8912424" cy="510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 rotWithShape="1">
          <a:blip r:embed="rId3">
            <a:alphaModFix/>
          </a:blip>
          <a:srcRect b="5817" l="27353" r="26400" t="20824"/>
          <a:stretch/>
        </p:blipFill>
        <p:spPr>
          <a:xfrm>
            <a:off x="1689913" y="0"/>
            <a:ext cx="57641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 rotWithShape="1">
          <a:blip r:embed="rId3">
            <a:alphaModFix/>
          </a:blip>
          <a:srcRect b="6019" l="25244" r="25371" t="15889"/>
          <a:stretch/>
        </p:blipFill>
        <p:spPr>
          <a:xfrm>
            <a:off x="1680500" y="0"/>
            <a:ext cx="57829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0"/>
          <p:cNvPicPr preferRelativeResize="0"/>
          <p:nvPr/>
        </p:nvPicPr>
        <p:blipFill rotWithShape="1">
          <a:blip r:embed="rId3">
            <a:alphaModFix/>
          </a:blip>
          <a:srcRect b="24327" l="25130" r="25260" t="16805"/>
          <a:stretch/>
        </p:blipFill>
        <p:spPr>
          <a:xfrm>
            <a:off x="674125" y="0"/>
            <a:ext cx="7705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 rotWithShape="1">
          <a:blip r:embed="rId3">
            <a:alphaModFix/>
          </a:blip>
          <a:srcRect b="3552" l="41322" r="32037" t="8262"/>
          <a:stretch/>
        </p:blipFill>
        <p:spPr>
          <a:xfrm>
            <a:off x="0" y="0"/>
            <a:ext cx="27622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1"/>
          <p:cNvPicPr preferRelativeResize="0"/>
          <p:nvPr/>
        </p:nvPicPr>
        <p:blipFill rotWithShape="1">
          <a:blip r:embed="rId4">
            <a:alphaModFix/>
          </a:blip>
          <a:srcRect b="7044" l="44460" r="26934" t="9489"/>
          <a:stretch/>
        </p:blipFill>
        <p:spPr>
          <a:xfrm>
            <a:off x="2876550" y="0"/>
            <a:ext cx="31337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1"/>
          <p:cNvPicPr preferRelativeResize="0"/>
          <p:nvPr/>
        </p:nvPicPr>
        <p:blipFill rotWithShape="1">
          <a:blip r:embed="rId5">
            <a:alphaModFix/>
          </a:blip>
          <a:srcRect b="9849" l="35855" r="35606" t="6885"/>
          <a:stretch/>
        </p:blipFill>
        <p:spPr>
          <a:xfrm>
            <a:off x="6010275" y="0"/>
            <a:ext cx="31337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2"/>
          <p:cNvPicPr preferRelativeResize="0"/>
          <p:nvPr/>
        </p:nvPicPr>
        <p:blipFill rotWithShape="1">
          <a:blip r:embed="rId3">
            <a:alphaModFix/>
          </a:blip>
          <a:srcRect b="16561" l="26966" r="38341" t="37937"/>
          <a:stretch/>
        </p:blipFill>
        <p:spPr>
          <a:xfrm>
            <a:off x="890463" y="0"/>
            <a:ext cx="73630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3"/>
          <p:cNvPicPr preferRelativeResize="0"/>
          <p:nvPr/>
        </p:nvPicPr>
        <p:blipFill rotWithShape="1">
          <a:blip r:embed="rId3">
            <a:alphaModFix/>
          </a:blip>
          <a:srcRect b="15549" l="40536" r="38002" t="19984"/>
          <a:stretch/>
        </p:blipFill>
        <p:spPr>
          <a:xfrm>
            <a:off x="0" y="18818"/>
            <a:ext cx="3032976" cy="51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3"/>
          <p:cNvPicPr preferRelativeResize="0"/>
          <p:nvPr/>
        </p:nvPicPr>
        <p:blipFill rotWithShape="1">
          <a:blip r:embed="rId4">
            <a:alphaModFix/>
          </a:blip>
          <a:srcRect b="15542" l="36983" r="38986" t="19123"/>
          <a:stretch/>
        </p:blipFill>
        <p:spPr>
          <a:xfrm>
            <a:off x="2901275" y="18825"/>
            <a:ext cx="3350744" cy="51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3"/>
          <p:cNvPicPr preferRelativeResize="0"/>
          <p:nvPr/>
        </p:nvPicPr>
        <p:blipFill rotWithShape="1">
          <a:blip r:embed="rId5">
            <a:alphaModFix/>
          </a:blip>
          <a:srcRect b="15943" l="41299" r="38103" t="24802"/>
          <a:stretch/>
        </p:blipFill>
        <p:spPr>
          <a:xfrm>
            <a:off x="6111025" y="311500"/>
            <a:ext cx="3032976" cy="4908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30998" l="39747" r="41868" t="17450"/>
          <a:stretch/>
        </p:blipFill>
        <p:spPr>
          <a:xfrm>
            <a:off x="2941450" y="0"/>
            <a:ext cx="326111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44"/>
          <p:cNvSpPr txBox="1"/>
          <p:nvPr/>
        </p:nvSpPr>
        <p:spPr>
          <a:xfrm>
            <a:off x="13" y="1847375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8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LITTLE BLUE </a:t>
            </a:r>
            <a:r>
              <a:rPr b="0" i="0" lang="en" sz="2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b="1" i="0" lang="en" sz="28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28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LITTLE YELLOW</a:t>
            </a:r>
            <a:endParaRPr b="1" i="0" sz="2800" u="none" cap="none" strike="noStrike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accept one another.</a:t>
            </a:r>
            <a:endParaRPr b="1" i="0" sz="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53" name="Google Shape;253;p44"/>
          <p:cNvGrpSpPr/>
          <p:nvPr/>
        </p:nvGrpSpPr>
        <p:grpSpPr>
          <a:xfrm>
            <a:off x="1912662" y="212625"/>
            <a:ext cx="5318651" cy="1523700"/>
            <a:chOff x="2252849" y="212625"/>
            <a:chExt cx="5318651" cy="1523700"/>
          </a:xfrm>
        </p:grpSpPr>
        <p:sp>
          <p:nvSpPr>
            <p:cNvPr id="254" name="Google Shape;254;p44"/>
            <p:cNvSpPr/>
            <p:nvPr/>
          </p:nvSpPr>
          <p:spPr>
            <a:xfrm rot="5400000">
              <a:off x="2270849" y="446593"/>
              <a:ext cx="1019700" cy="1055700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4"/>
            <p:cNvSpPr txBox="1"/>
            <p:nvPr/>
          </p:nvSpPr>
          <p:spPr>
            <a:xfrm>
              <a:off x="3493600" y="212625"/>
              <a:ext cx="4077900" cy="1523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700"/>
                <a:buFont typeface="Arial"/>
                <a:buNone/>
              </a:pPr>
              <a:r>
                <a:rPr b="1" i="0" lang="en" sz="8700" u="none" cap="none" strike="noStrike">
                  <a:solidFill>
                    <a:srgbClr val="FFFF00"/>
                  </a:solidFill>
                  <a:latin typeface="Poppins"/>
                  <a:ea typeface="Poppins"/>
                  <a:cs typeface="Poppins"/>
                  <a:sym typeface="Poppins"/>
                </a:rPr>
                <a:t>PAUSE</a:t>
              </a:r>
              <a:endParaRPr b="0" i="0" sz="5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6" name="Google Shape;256;p44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249950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/>
          <p:cNvPicPr preferRelativeResize="0"/>
          <p:nvPr/>
        </p:nvPicPr>
        <p:blipFill rotWithShape="1">
          <a:blip r:embed="rId4">
            <a:alphaModFix/>
          </a:blip>
          <a:srcRect b="-2286" l="50702" r="0" t="46771"/>
          <a:stretch/>
        </p:blipFill>
        <p:spPr>
          <a:xfrm>
            <a:off x="7520975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/>
          <p:nvPr/>
        </p:nvSpPr>
        <p:spPr>
          <a:xfrm>
            <a:off x="0" y="3974525"/>
            <a:ext cx="91440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TRUE?                                      </a:t>
            </a:r>
            <a:r>
              <a:rPr b="1" i="0" lang="en" sz="30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FALSE?</a:t>
            </a:r>
            <a:endParaRPr b="0" i="0" sz="3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45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LEFT</a:t>
            </a:r>
            <a:r>
              <a:rPr b="1" i="0" lang="en" sz="2700" u="none" cap="none" strike="noStrike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</a:t>
            </a:r>
            <a:endParaRPr b="1" i="0" sz="27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/>
          <p:nvPr/>
        </p:nvSpPr>
        <p:spPr>
          <a:xfrm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5"/>
          <p:cNvSpPr/>
          <p:nvPr/>
        </p:nvSpPr>
        <p:spPr>
          <a:xfrm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45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5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273" name="Google Shape;273;p46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88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6"/>
          <p:cNvSpPr/>
          <p:nvPr/>
        </p:nvSpPr>
        <p:spPr>
          <a:xfrm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6"/>
          <p:cNvSpPr txBox="1"/>
          <p:nvPr/>
        </p:nvSpPr>
        <p:spPr>
          <a:xfrm>
            <a:off x="402345" y="3650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7"/>
          <p:cNvPicPr preferRelativeResize="0"/>
          <p:nvPr/>
        </p:nvPicPr>
        <p:blipFill rotWithShape="1">
          <a:blip r:embed="rId3">
            <a:alphaModFix/>
          </a:blip>
          <a:srcRect b="-2286" l="50702" r="0" t="46771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7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FALSE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47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RIGHT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 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7"/>
          <p:cNvSpPr/>
          <p:nvPr/>
        </p:nvSpPr>
        <p:spPr>
          <a:xfrm flipH="1"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7"/>
          <p:cNvSpPr/>
          <p:nvPr/>
        </p:nvSpPr>
        <p:spPr>
          <a:xfrm flipH="1"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290" name="Google Shape;290;p48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75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8"/>
          <p:cNvSpPr/>
          <p:nvPr/>
        </p:nvSpPr>
        <p:spPr>
          <a:xfrm flipH="1"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8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9"/>
          <p:cNvPicPr preferRelativeResize="0"/>
          <p:nvPr/>
        </p:nvPicPr>
        <p:blipFill rotWithShape="1">
          <a:blip r:embed="rId3">
            <a:alphaModFix/>
          </a:blip>
          <a:srcRect b="7085" l="27899" r="27143" t="14703"/>
          <a:stretch/>
        </p:blipFill>
        <p:spPr>
          <a:xfrm>
            <a:off x="1943938" y="0"/>
            <a:ext cx="52561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0"/>
          <p:cNvPicPr preferRelativeResize="0"/>
          <p:nvPr/>
        </p:nvPicPr>
        <p:blipFill rotWithShape="1">
          <a:blip r:embed="rId3">
            <a:alphaModFix/>
          </a:blip>
          <a:srcRect b="13782" l="27016" r="27362" t="43265"/>
          <a:stretch/>
        </p:blipFill>
        <p:spPr>
          <a:xfrm>
            <a:off x="0" y="300776"/>
            <a:ext cx="9144000" cy="484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1"/>
          <p:cNvPicPr preferRelativeResize="0"/>
          <p:nvPr/>
        </p:nvPicPr>
        <p:blipFill rotWithShape="1">
          <a:blip r:embed="rId3">
            <a:alphaModFix/>
          </a:blip>
          <a:srcRect b="5119" l="25981" r="27247" t="9846"/>
          <a:stretch/>
        </p:blipFill>
        <p:spPr>
          <a:xfrm>
            <a:off x="4114800" y="0"/>
            <a:ext cx="5029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2"/>
          <p:cNvPicPr preferRelativeResize="0"/>
          <p:nvPr/>
        </p:nvPicPr>
        <p:blipFill rotWithShape="1">
          <a:blip r:embed="rId3">
            <a:alphaModFix/>
          </a:blip>
          <a:srcRect b="20869" l="26017" r="26478" t="17912"/>
          <a:stretch/>
        </p:blipFill>
        <p:spPr>
          <a:xfrm>
            <a:off x="1024475" y="0"/>
            <a:ext cx="70950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3"/>
          <p:cNvPicPr preferRelativeResize="0"/>
          <p:nvPr/>
        </p:nvPicPr>
        <p:blipFill rotWithShape="1">
          <a:blip r:embed="rId3">
            <a:alphaModFix/>
          </a:blip>
          <a:srcRect b="20974" l="32249" r="42090" t="26928"/>
          <a:stretch/>
        </p:blipFill>
        <p:spPr>
          <a:xfrm>
            <a:off x="0" y="0"/>
            <a:ext cx="45037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4">
            <a:alphaModFix/>
          </a:blip>
          <a:srcRect b="9449" l="44475" r="28143" t="39269"/>
          <a:stretch/>
        </p:blipFill>
        <p:spPr>
          <a:xfrm>
            <a:off x="4261838" y="0"/>
            <a:ext cx="48821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 rotWithShape="1">
          <a:blip r:embed="rId3">
            <a:alphaModFix/>
          </a:blip>
          <a:srcRect b="8698" l="24724" r="24642" t="9614"/>
          <a:stretch/>
        </p:blipFill>
        <p:spPr>
          <a:xfrm>
            <a:off x="1738100" y="0"/>
            <a:ext cx="56678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54"/>
          <p:cNvPicPr preferRelativeResize="0"/>
          <p:nvPr/>
        </p:nvPicPr>
        <p:blipFill rotWithShape="1">
          <a:blip r:embed="rId3">
            <a:alphaModFix/>
          </a:blip>
          <a:srcRect b="13380" l="26576" r="24927" t="13969"/>
          <a:stretch/>
        </p:blipFill>
        <p:spPr>
          <a:xfrm>
            <a:off x="1519954" y="0"/>
            <a:ext cx="61040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5"/>
          <p:cNvPicPr preferRelativeResize="0"/>
          <p:nvPr/>
        </p:nvPicPr>
        <p:blipFill rotWithShape="1">
          <a:blip r:embed="rId3">
            <a:alphaModFix/>
          </a:blip>
          <a:srcRect b="16325" l="26685" r="26847" t="20954"/>
          <a:stretch/>
        </p:blipFill>
        <p:spPr>
          <a:xfrm>
            <a:off x="1184750" y="0"/>
            <a:ext cx="67744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6"/>
          <p:cNvPicPr preferRelativeResize="0"/>
          <p:nvPr/>
        </p:nvPicPr>
        <p:blipFill rotWithShape="1">
          <a:blip r:embed="rId3">
            <a:alphaModFix/>
          </a:blip>
          <a:srcRect b="31336" l="27438" r="27027" t="21426"/>
          <a:stretch/>
        </p:blipFill>
        <p:spPr>
          <a:xfrm>
            <a:off x="164913" y="0"/>
            <a:ext cx="88141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7"/>
          <p:cNvPicPr preferRelativeResize="0"/>
          <p:nvPr/>
        </p:nvPicPr>
        <p:blipFill rotWithShape="1">
          <a:blip r:embed="rId3">
            <a:alphaModFix/>
          </a:blip>
          <a:srcRect b="32848" l="30712" r="31435" t="33036"/>
          <a:stretch/>
        </p:blipFill>
        <p:spPr>
          <a:xfrm>
            <a:off x="-21887" y="242913"/>
            <a:ext cx="9187776" cy="465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4" name="Google Shape;344;p58"/>
          <p:cNvSpPr txBox="1"/>
          <p:nvPr/>
        </p:nvSpPr>
        <p:spPr>
          <a:xfrm>
            <a:off x="13" y="1847375"/>
            <a:ext cx="914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8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PAPA and MAMA BLUE</a:t>
            </a:r>
            <a:endParaRPr b="0" i="0" sz="2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b="1" i="0" lang="en" sz="28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PAPA and MAMA YELLOW</a:t>
            </a:r>
            <a:endParaRPr b="1" i="0" sz="2800" u="none" cap="none" strike="noStrike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should apologize for hurting their children.</a:t>
            </a:r>
            <a:endParaRPr b="1" i="0" sz="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45" name="Google Shape;345;p58"/>
          <p:cNvGrpSpPr/>
          <p:nvPr/>
        </p:nvGrpSpPr>
        <p:grpSpPr>
          <a:xfrm>
            <a:off x="1912690" y="212625"/>
            <a:ext cx="5318622" cy="1523700"/>
            <a:chOff x="2252878" y="212625"/>
            <a:chExt cx="5318622" cy="1523700"/>
          </a:xfrm>
        </p:grpSpPr>
        <p:sp>
          <p:nvSpPr>
            <p:cNvPr id="346" name="Google Shape;346;p58"/>
            <p:cNvSpPr/>
            <p:nvPr/>
          </p:nvSpPr>
          <p:spPr>
            <a:xfrm rot="5400000">
              <a:off x="2270834" y="446637"/>
              <a:ext cx="1019759" cy="1055671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8"/>
            <p:cNvSpPr txBox="1"/>
            <p:nvPr/>
          </p:nvSpPr>
          <p:spPr>
            <a:xfrm>
              <a:off x="3493600" y="212625"/>
              <a:ext cx="4077900" cy="1523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700"/>
                <a:buFont typeface="Arial"/>
                <a:buNone/>
              </a:pPr>
              <a:r>
                <a:rPr b="1" i="0" lang="en" sz="8700" u="none" cap="none" strike="noStrike">
                  <a:solidFill>
                    <a:srgbClr val="FFFF00"/>
                  </a:solidFill>
                  <a:latin typeface="Poppins"/>
                  <a:ea typeface="Poppins"/>
                  <a:cs typeface="Poppins"/>
                  <a:sym typeface="Poppins"/>
                </a:rPr>
                <a:t>PAUSE</a:t>
              </a:r>
              <a:endParaRPr b="0" i="0" sz="5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8" name="Google Shape;348;p58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249950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8"/>
          <p:cNvPicPr preferRelativeResize="0"/>
          <p:nvPr/>
        </p:nvPicPr>
        <p:blipFill rotWithShape="1">
          <a:blip r:embed="rId4">
            <a:alphaModFix/>
          </a:blip>
          <a:srcRect b="-2286" l="50702" r="0" t="46771"/>
          <a:stretch/>
        </p:blipFill>
        <p:spPr>
          <a:xfrm>
            <a:off x="7520975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8"/>
          <p:cNvSpPr txBox="1"/>
          <p:nvPr/>
        </p:nvSpPr>
        <p:spPr>
          <a:xfrm>
            <a:off x="0" y="3974525"/>
            <a:ext cx="91440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TRUE?                                      </a:t>
            </a:r>
            <a:r>
              <a:rPr b="1" i="0" lang="en" sz="30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FALSE?</a:t>
            </a:r>
            <a:endParaRPr b="0" i="0" sz="3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9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59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LEFT</a:t>
            </a:r>
            <a:r>
              <a:rPr b="1" i="0" lang="en" sz="2700" u="none" cap="none" strike="noStrike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</a:t>
            </a:r>
            <a:endParaRPr b="1" i="0" sz="27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9"/>
          <p:cNvSpPr/>
          <p:nvPr/>
        </p:nvSpPr>
        <p:spPr>
          <a:xfrm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9"/>
          <p:cNvSpPr/>
          <p:nvPr/>
        </p:nvSpPr>
        <p:spPr>
          <a:xfrm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59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9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365" name="Google Shape;365;p60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88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0"/>
          <p:cNvSpPr/>
          <p:nvPr/>
        </p:nvSpPr>
        <p:spPr>
          <a:xfrm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60"/>
          <p:cNvSpPr txBox="1"/>
          <p:nvPr/>
        </p:nvSpPr>
        <p:spPr>
          <a:xfrm>
            <a:off x="402345" y="3650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1"/>
          <p:cNvPicPr preferRelativeResize="0"/>
          <p:nvPr/>
        </p:nvPicPr>
        <p:blipFill rotWithShape="1">
          <a:blip r:embed="rId3">
            <a:alphaModFix/>
          </a:blip>
          <a:srcRect b="-2286" l="50702" r="0" t="46771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1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FALSE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p61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E6F548"/>
                </a:solidFill>
                <a:latin typeface="Poppins"/>
                <a:ea typeface="Poppins"/>
                <a:cs typeface="Poppins"/>
                <a:sym typeface="Poppins"/>
              </a:rPr>
              <a:t>RIGHT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 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1"/>
          <p:cNvSpPr/>
          <p:nvPr/>
        </p:nvSpPr>
        <p:spPr>
          <a:xfrm flipH="1"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1"/>
          <p:cNvSpPr/>
          <p:nvPr/>
        </p:nvSpPr>
        <p:spPr>
          <a:xfrm flipH="1"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1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382" name="Google Shape;382;p62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75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2"/>
          <p:cNvSpPr/>
          <p:nvPr/>
        </p:nvSpPr>
        <p:spPr>
          <a:xfrm flipH="1"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E6F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2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63"/>
          <p:cNvPicPr preferRelativeResize="0"/>
          <p:nvPr/>
        </p:nvPicPr>
        <p:blipFill rotWithShape="1">
          <a:blip r:embed="rId3">
            <a:alphaModFix/>
          </a:blip>
          <a:srcRect b="16198" l="29078" r="29801" t="38780"/>
          <a:stretch/>
        </p:blipFill>
        <p:spPr>
          <a:xfrm>
            <a:off x="396158" y="0"/>
            <a:ext cx="83516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 rotWithShape="1">
          <a:blip r:embed="rId3">
            <a:alphaModFix/>
          </a:blip>
          <a:srcRect b="10017" l="32683" r="28315" t="12498"/>
          <a:stretch/>
        </p:blipFill>
        <p:spPr>
          <a:xfrm>
            <a:off x="2270775" y="0"/>
            <a:ext cx="46024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4"/>
          <p:cNvPicPr preferRelativeResize="0"/>
          <p:nvPr/>
        </p:nvPicPr>
        <p:blipFill rotWithShape="1">
          <a:blip r:embed="rId3">
            <a:alphaModFix/>
          </a:blip>
          <a:srcRect b="7085" l="30449" r="27140" t="17367"/>
          <a:stretch/>
        </p:blipFill>
        <p:spPr>
          <a:xfrm>
            <a:off x="4053083" y="0"/>
            <a:ext cx="51331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5"/>
          <p:cNvPicPr preferRelativeResize="0"/>
          <p:nvPr/>
        </p:nvPicPr>
        <p:blipFill rotWithShape="1">
          <a:blip r:embed="rId3">
            <a:alphaModFix/>
          </a:blip>
          <a:srcRect b="7634" l="32641" r="29969" t="11816"/>
          <a:stretch/>
        </p:blipFill>
        <p:spPr>
          <a:xfrm>
            <a:off x="0" y="0"/>
            <a:ext cx="42440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5"/>
          <p:cNvPicPr preferRelativeResize="0"/>
          <p:nvPr/>
        </p:nvPicPr>
        <p:blipFill rotWithShape="1">
          <a:blip r:embed="rId4">
            <a:alphaModFix/>
          </a:blip>
          <a:srcRect b="9615" l="31403" r="29104" t="11816"/>
          <a:stretch/>
        </p:blipFill>
        <p:spPr>
          <a:xfrm>
            <a:off x="4548000" y="0"/>
            <a:ext cx="4596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6"/>
          <p:cNvPicPr preferRelativeResize="0"/>
          <p:nvPr/>
        </p:nvPicPr>
        <p:blipFill rotWithShape="1">
          <a:blip r:embed="rId3">
            <a:alphaModFix/>
          </a:blip>
          <a:srcRect b="10663" l="26907" r="25146" t="19868"/>
          <a:stretch/>
        </p:blipFill>
        <p:spPr>
          <a:xfrm>
            <a:off x="0" y="0"/>
            <a:ext cx="631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7"/>
          <p:cNvPicPr preferRelativeResize="0"/>
          <p:nvPr/>
        </p:nvPicPr>
        <p:blipFill rotWithShape="1">
          <a:blip r:embed="rId3">
            <a:alphaModFix/>
          </a:blip>
          <a:srcRect b="14377" l="29124" r="27137" t="16135"/>
          <a:stretch/>
        </p:blipFill>
        <p:spPr>
          <a:xfrm>
            <a:off x="3443075" y="0"/>
            <a:ext cx="5700924" cy="509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8"/>
          <p:cNvPicPr preferRelativeResize="0"/>
          <p:nvPr/>
        </p:nvPicPr>
        <p:blipFill rotWithShape="1">
          <a:blip r:embed="rId3">
            <a:alphaModFix/>
          </a:blip>
          <a:srcRect b="16720" l="24801" r="24592" t="19188"/>
          <a:stretch/>
        </p:blipFill>
        <p:spPr>
          <a:xfrm>
            <a:off x="962000" y="0"/>
            <a:ext cx="72199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9"/>
          <p:cNvPicPr preferRelativeResize="0"/>
          <p:nvPr/>
        </p:nvPicPr>
        <p:blipFill rotWithShape="1">
          <a:blip r:embed="rId3">
            <a:alphaModFix/>
          </a:blip>
          <a:srcRect b="13773" l="27791" r="28912" t="4726"/>
          <a:stretch/>
        </p:blipFill>
        <p:spPr>
          <a:xfrm>
            <a:off x="2143125" y="0"/>
            <a:ext cx="48577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70"/>
          <p:cNvPicPr preferRelativeResize="0"/>
          <p:nvPr/>
        </p:nvPicPr>
        <p:blipFill rotWithShape="1">
          <a:blip r:embed="rId3">
            <a:alphaModFix/>
          </a:blip>
          <a:srcRect b="45472" l="25801" r="25699" t="37795"/>
          <a:stretch/>
        </p:blipFill>
        <p:spPr>
          <a:xfrm>
            <a:off x="0" y="1476571"/>
            <a:ext cx="9144000" cy="177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12725" l="27205" r="28002" t="17499"/>
          <a:stretch/>
        </p:blipFill>
        <p:spPr>
          <a:xfrm>
            <a:off x="3274298" y="0"/>
            <a:ext cx="586970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 rotWithShape="1">
          <a:blip r:embed="rId4">
            <a:alphaModFix/>
          </a:blip>
          <a:srcRect b="27142" l="39315" r="38644" t="10745"/>
          <a:stretch/>
        </p:blipFill>
        <p:spPr>
          <a:xfrm>
            <a:off x="0" y="506950"/>
            <a:ext cx="2981524" cy="46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 rotWithShape="1">
          <a:blip r:embed="rId3">
            <a:alphaModFix/>
          </a:blip>
          <a:srcRect b="12912" l="25147" r="34273" t="6881"/>
          <a:stretch/>
        </p:blipFill>
        <p:spPr>
          <a:xfrm>
            <a:off x="0" y="0"/>
            <a:ext cx="462610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 rotWithShape="1">
          <a:blip r:embed="rId4">
            <a:alphaModFix/>
          </a:blip>
          <a:srcRect b="14000" l="38672" r="29587" t="2561"/>
          <a:stretch/>
        </p:blipFill>
        <p:spPr>
          <a:xfrm>
            <a:off x="5665448" y="0"/>
            <a:ext cx="3478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13" y="1847375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8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LITTLE BLUE </a:t>
            </a:r>
            <a:r>
              <a:rPr b="0" i="0" lang="en" sz="2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r>
              <a:rPr b="1" i="0" lang="en" sz="28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28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LITTLE YELLOW</a:t>
            </a:r>
            <a:endParaRPr b="1" i="0" sz="2800" u="none" cap="none" strike="noStrike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play with friends who look diff</a:t>
            </a:r>
            <a:r>
              <a:rPr b="0" i="0" lang="en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erent from them.</a:t>
            </a:r>
            <a:endParaRPr b="1" i="0" sz="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3" name="Google Shape;163;p31"/>
          <p:cNvGrpSpPr/>
          <p:nvPr/>
        </p:nvGrpSpPr>
        <p:grpSpPr>
          <a:xfrm>
            <a:off x="1912662" y="212625"/>
            <a:ext cx="5318651" cy="1523700"/>
            <a:chOff x="2252849" y="212625"/>
            <a:chExt cx="5318651" cy="1523700"/>
          </a:xfrm>
        </p:grpSpPr>
        <p:sp>
          <p:nvSpPr>
            <p:cNvPr id="164" name="Google Shape;164;p31"/>
            <p:cNvSpPr/>
            <p:nvPr/>
          </p:nvSpPr>
          <p:spPr>
            <a:xfrm rot="5400000">
              <a:off x="2270849" y="446593"/>
              <a:ext cx="1019700" cy="1055700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1"/>
            <p:cNvSpPr txBox="1"/>
            <p:nvPr/>
          </p:nvSpPr>
          <p:spPr>
            <a:xfrm>
              <a:off x="3493600" y="212625"/>
              <a:ext cx="4077900" cy="1523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700"/>
                <a:buFont typeface="Arial"/>
                <a:buNone/>
              </a:pPr>
              <a:r>
                <a:rPr b="1" i="0" lang="en" sz="8700" u="none" cap="none" strike="noStrike">
                  <a:solidFill>
                    <a:srgbClr val="FFFF00"/>
                  </a:solidFill>
                  <a:latin typeface="Poppins"/>
                  <a:ea typeface="Poppins"/>
                  <a:cs typeface="Poppins"/>
                  <a:sym typeface="Poppins"/>
                </a:rPr>
                <a:t>PAUSE</a:t>
              </a:r>
              <a:endParaRPr b="0" i="0" sz="5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249950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 rotWithShape="1">
          <a:blip r:embed="rId4">
            <a:alphaModFix/>
          </a:blip>
          <a:srcRect b="-2286" l="50702" r="0" t="46771"/>
          <a:stretch/>
        </p:blipFill>
        <p:spPr>
          <a:xfrm>
            <a:off x="7520975" y="361157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/>
          <p:nvPr/>
        </p:nvSpPr>
        <p:spPr>
          <a:xfrm>
            <a:off x="0" y="3974525"/>
            <a:ext cx="9144000" cy="569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TRUE?                                      </a:t>
            </a:r>
            <a:r>
              <a:rPr b="1" i="0" lang="en" sz="3000" u="none" cap="none" strike="noStrike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FALSE?</a:t>
            </a:r>
            <a:endParaRPr b="0" i="0" sz="30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/>
        </p:nvSpPr>
        <p:spPr>
          <a:xfrm>
            <a:off x="2124600" y="762125"/>
            <a:ext cx="489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YOU THINK </a:t>
            </a:r>
            <a:r>
              <a:rPr b="1" i="0" lang="en" sz="30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TRUE</a:t>
            </a:r>
            <a:r>
              <a:rPr b="1" i="0" lang="en" sz="3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i="0" sz="3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32"/>
          <p:cNvSpPr txBox="1"/>
          <p:nvPr/>
        </p:nvSpPr>
        <p:spPr>
          <a:xfrm>
            <a:off x="2129550" y="3302425"/>
            <a:ext cx="47034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WALK TO THE </a:t>
            </a:r>
            <a:r>
              <a:rPr b="1" i="0" lang="en" sz="2700" u="none" cap="none" strike="noStrike">
                <a:solidFill>
                  <a:srgbClr val="1155CC"/>
                </a:solidFill>
                <a:latin typeface="Poppins"/>
                <a:ea typeface="Poppins"/>
                <a:cs typeface="Poppins"/>
                <a:sym typeface="Poppins"/>
              </a:rPr>
              <a:t>LEFT</a:t>
            </a:r>
            <a:r>
              <a:rPr b="1" i="0" lang="en" sz="2700" u="none" cap="none" strike="noStrike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SIDE</a:t>
            </a:r>
            <a:endParaRPr b="1" i="0" sz="27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 THE ROOM NOW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2"/>
          <p:cNvSpPr/>
          <p:nvPr/>
        </p:nvSpPr>
        <p:spPr>
          <a:xfrm>
            <a:off x="662850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2"/>
          <p:cNvSpPr/>
          <p:nvPr/>
        </p:nvSpPr>
        <p:spPr>
          <a:xfrm>
            <a:off x="6832925" y="3220975"/>
            <a:ext cx="1466700" cy="1160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 rotWithShape="1">
          <a:blip r:embed="rId3">
            <a:alphaModFix/>
          </a:blip>
          <a:srcRect b="44484" l="0" r="50702" t="0"/>
          <a:stretch/>
        </p:blipFill>
        <p:spPr>
          <a:xfrm>
            <a:off x="3864613" y="1510725"/>
            <a:ext cx="1344525" cy="12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249945" y="2126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EEE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20-second countdown timer is made for professional use and has some minimal sound effects in the last 5 seconds." id="183" name="Google Shape;183;p33" title="20 Second Timer (Minimal)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6988" y="2676826"/>
            <a:ext cx="3893725" cy="21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/>
          <p:nvPr/>
        </p:nvSpPr>
        <p:spPr>
          <a:xfrm>
            <a:off x="3305238" y="603138"/>
            <a:ext cx="2257200" cy="1685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1861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402345" y="365025"/>
            <a:ext cx="488100" cy="69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